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aniga" charset="1" panose="02000500020000020004"/>
      <p:regular r:id="rId10"/>
    </p:embeddedFont>
    <p:embeddedFont>
      <p:font typeface="Kaniga Bold" charset="1" panose="02000500020000020004"/>
      <p:regular r:id="rId11"/>
    </p:embeddedFont>
    <p:embeddedFont>
      <p:font typeface="Kaniga Italics" charset="1" panose="02000500020000020004"/>
      <p:regular r:id="rId12"/>
    </p:embeddedFont>
    <p:embeddedFont>
      <p:font typeface="Kaniga Bold Italics" charset="1" panose="02000500020000020004"/>
      <p:regular r:id="rId13"/>
    </p:embeddedFont>
    <p:embeddedFont>
      <p:font typeface="Amiko TH" charset="1" panose="00000500000000000000"/>
      <p:regular r:id="rId14"/>
    </p:embeddedFont>
    <p:embeddedFont>
      <p:font typeface="Wedges" charset="1" panose="02000500000000000000"/>
      <p:regular r:id="rId15"/>
    </p:embeddedFont>
    <p:embeddedFont>
      <p:font typeface="Wedges Italics" charset="1" panose="02000500000000000000"/>
      <p:regular r:id="rId16"/>
    </p:embeddedFont>
    <p:embeddedFont>
      <p:font typeface="Marykate" charset="1" panose="00000000000000000000"/>
      <p:regular r:id="rId17"/>
    </p:embeddedFont>
    <p:embeddedFont>
      <p:font typeface="Pridi Regular" charset="1" panose="00000500000000000000"/>
      <p:regular r:id="rId18"/>
    </p:embeddedFont>
    <p:embeddedFont>
      <p:font typeface="Pridi Regular Bold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customXml" Target="../customXml/item2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slide" Target="slides/slide10.xml"/><Relationship Id="rId11" Type="http://schemas.openxmlformats.org/officeDocument/2006/relationships/font" Target="fonts/font11.fntdata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15" Type="http://schemas.openxmlformats.org/officeDocument/2006/relationships/font" Target="fonts/font15.fntdata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5" Type="http://schemas.openxmlformats.org/officeDocument/2006/relationships/tableStyles" Target="tableStyles.xml"/><Relationship Id="rId49" Type="http://schemas.openxmlformats.org/officeDocument/2006/relationships/customXml" Target="../customXml/item1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14" Type="http://schemas.openxmlformats.org/officeDocument/2006/relationships/font" Target="fonts/font14.fntdata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" Type="http://schemas.openxmlformats.org/officeDocument/2006/relationships/theme" Target="theme/theme1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9" Type="http://schemas.openxmlformats.org/officeDocument/2006/relationships/font" Target="fonts/font9.fntdata"/><Relationship Id="rId8" Type="http://schemas.openxmlformats.org/officeDocument/2006/relationships/font" Target="fonts/font8.fntdata"/><Relationship Id="rId51" Type="http://schemas.openxmlformats.org/officeDocument/2006/relationships/customXml" Target="../customXml/item3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jpeg" Type="http://schemas.openxmlformats.org/officeDocument/2006/relationships/image"/><Relationship Id="rId15" Target="../media/image30.jpeg" Type="http://schemas.openxmlformats.org/officeDocument/2006/relationships/image"/><Relationship Id="rId16" Target="../media/image31.jpe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Qg9AXHTY.mp4" Type="http://schemas.microsoft.com/office/2007/relationships/media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80.jpeg" Type="http://schemas.openxmlformats.org/officeDocument/2006/relationships/image"/><Relationship Id="rId9" Target="../media/VAFQg9AXHTY.mp4" Type="http://schemas.openxmlformats.org/officeDocument/2006/relationships/video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86.png" Type="http://schemas.openxmlformats.org/officeDocument/2006/relationships/image"/><Relationship Id="rId13" Target="../media/image81.png" Type="http://schemas.openxmlformats.org/officeDocument/2006/relationships/image"/><Relationship Id="rId14" Target="../media/image52.png" Type="http://schemas.openxmlformats.org/officeDocument/2006/relationships/image"/><Relationship Id="rId15" Target="../media/image8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4.png" Type="http://schemas.openxmlformats.org/officeDocument/2006/relationships/image"/><Relationship Id="rId13" Target="../media/image95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gif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0285">
            <a:off x="5486400" y="6301674"/>
            <a:ext cx="7315200" cy="19978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23348" y="2407870"/>
            <a:ext cx="13441305" cy="584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7"/>
              </a:lnSpc>
            </a:pPr>
            <a:r>
              <a:rPr lang="en-US" sz="13888">
                <a:solidFill>
                  <a:srgbClr val="472156"/>
                </a:solidFill>
                <a:latin typeface="Wedges"/>
              </a:rPr>
              <a:t>CRY arduino</a:t>
            </a:r>
          </a:p>
          <a:p>
            <a:pPr algn="ctr">
              <a:lnSpc>
                <a:spcPts val="15277"/>
              </a:lnSpc>
            </a:pPr>
            <a:r>
              <a:rPr lang="en-US" sz="13888">
                <a:solidFill>
                  <a:srgbClr val="472156"/>
                </a:solidFill>
                <a:latin typeface="Wedges"/>
              </a:rPr>
              <a:t>PROJECT</a:t>
            </a:r>
          </a:p>
          <a:p>
            <a:pPr algn="ctr">
              <a:lnSpc>
                <a:spcPts val="15277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2304318">
            <a:off x="13930153" y="1216438"/>
            <a:ext cx="1563939" cy="17377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51174">
            <a:off x="2949705" y="6317121"/>
            <a:ext cx="1563939" cy="17377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938232" y="234968"/>
            <a:ext cx="4584735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96456">
            <a:off x="-1640360" y="7071492"/>
            <a:ext cx="4750130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2343">
            <a:off x="-2514013" y="-40474"/>
            <a:ext cx="7315200" cy="31181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1978280" y="-1506485"/>
            <a:ext cx="4177462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91535">
            <a:off x="15855125" y="7071492"/>
            <a:ext cx="2808351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256142" y="6635113"/>
            <a:ext cx="7775715" cy="115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472156"/>
                </a:solidFill>
                <a:latin typeface="Marykate"/>
              </a:rPr>
              <a:t>&gt;&gt;&gt;&gt;&gt;&gt;&gt;&gt;&gt;&gt;&gt;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82829" y="1253281"/>
            <a:ext cx="13722342" cy="83095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0590" y="1878474"/>
            <a:ext cx="15606821" cy="6934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06963" y="1212904"/>
            <a:ext cx="14674075" cy="80453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89557" y="2016532"/>
            <a:ext cx="15908887" cy="6253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35491" y="1028700"/>
            <a:ext cx="13417018" cy="85341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72112" y="1028700"/>
            <a:ext cx="12131260" cy="86917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90381" y="1115539"/>
            <a:ext cx="14307237" cy="81427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2207" y="1775544"/>
            <a:ext cx="17383586" cy="72309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7958" y="1207241"/>
            <a:ext cx="15472083" cy="78725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880011"/>
            <a:ext cx="15945201" cy="70498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72315" y="8517534"/>
            <a:ext cx="5541229" cy="20779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06581">
            <a:off x="15855124" y="-1854417"/>
            <a:ext cx="2808351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426100">
            <a:off x="15694689" y="2592774"/>
            <a:ext cx="1198896" cy="9980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91204">
            <a:off x="1328146" y="3024952"/>
            <a:ext cx="1179663" cy="9820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51637">
            <a:off x="-2548452" y="8314315"/>
            <a:ext cx="5096904" cy="32811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84444">
            <a:off x="-159013" y="-855974"/>
            <a:ext cx="2032223" cy="336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90966">
            <a:off x="-645030" y="-80530"/>
            <a:ext cx="2460369" cy="1039506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57098" y="3515987"/>
            <a:ext cx="4677341" cy="2630971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4"/>
              <a:stretch>
                <a:fillRect l="0" r="0" t="-9228" b="-9228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64966" y="6925543"/>
            <a:ext cx="4677341" cy="2630971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5"/>
              <a:stretch>
                <a:fillRect l="0" r="0" t="-87399" b="-49661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364840" y="3515987"/>
            <a:ext cx="4677341" cy="2630971"/>
            <a:chOff x="0" y="0"/>
            <a:chExt cx="1128903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6"/>
              <a:stretch>
                <a:fillRect l="-20666" r="-61499" t="-76382" b="-6652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06279" y="337126"/>
            <a:ext cx="16628174" cy="245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5273">
                <a:solidFill>
                  <a:srgbClr val="472156"/>
                </a:solidFill>
                <a:cs typeface="Amiko TH"/>
              </a:rPr>
              <a:t>อุปกรณที่ใช้ในการทำ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5154" y="7359632"/>
            <a:ext cx="4669185" cy="14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8"/>
              </a:lnSpc>
              <a:spcBef>
                <a:spcPct val="0"/>
              </a:spcBef>
            </a:pPr>
            <a:r>
              <a:rPr lang="en-US" sz="7848">
                <a:solidFill>
                  <a:srgbClr val="000000"/>
                </a:solidFill>
                <a:latin typeface="Amiko TH"/>
              </a:rPr>
              <a:t>1.บอร์ด Arduino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36708" y="3566778"/>
            <a:ext cx="5133856" cy="286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8"/>
              </a:lnSpc>
              <a:spcBef>
                <a:spcPct val="0"/>
              </a:spcBef>
            </a:pPr>
            <a:r>
              <a:rPr lang="en-US" sz="7848">
                <a:solidFill>
                  <a:srgbClr val="000000"/>
                </a:solidFill>
                <a:latin typeface="Amiko TH"/>
              </a:rPr>
              <a:t>2.หน้าจอLED 8x8 </a:t>
            </a:r>
          </a:p>
          <a:p>
            <a:pPr algn="ctr">
              <a:lnSpc>
                <a:spcPts val="10988"/>
              </a:lnSpc>
              <a:spcBef>
                <a:spcPct val="0"/>
              </a:spcBef>
            </a:pPr>
            <a:r>
              <a:rPr lang="en-US" sz="7848">
                <a:solidFill>
                  <a:srgbClr val="000000"/>
                </a:solidFill>
                <a:latin typeface="Amiko TH"/>
              </a:rPr>
              <a:t>4 หน้าจอ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8548" y="7359632"/>
            <a:ext cx="4303514" cy="286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8"/>
              </a:lnSpc>
              <a:spcBef>
                <a:spcPct val="0"/>
              </a:spcBef>
            </a:pPr>
            <a:r>
              <a:rPr lang="en-US" sz="7848">
                <a:solidFill>
                  <a:srgbClr val="000000"/>
                </a:solidFill>
                <a:latin typeface="Amiko TH"/>
              </a:rPr>
              <a:t>3.สายไฟ&amp;USB</a:t>
            </a:r>
          </a:p>
          <a:p>
            <a:pPr algn="ctr">
              <a:lnSpc>
                <a:spcPts val="109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06686" y="1517208"/>
            <a:ext cx="13074628" cy="7572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84317" y="1661422"/>
            <a:ext cx="11395318" cy="75968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48533" y="1686463"/>
            <a:ext cx="13390934" cy="75718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31674" y="704598"/>
            <a:ext cx="10547961" cy="90902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07051" y="1451318"/>
            <a:ext cx="11473897" cy="78069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938232" y="234968"/>
            <a:ext cx="4584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96456">
            <a:off x="-1640360" y="7071492"/>
            <a:ext cx="475013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1432" y="218405"/>
            <a:ext cx="7007642" cy="13402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30486" y="1725216"/>
            <a:ext cx="5720383" cy="76271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473705" y="2728358"/>
            <a:ext cx="9132370" cy="56208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856202" y="-95250"/>
            <a:ext cx="14527189" cy="182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8"/>
              </a:lnSpc>
            </a:pPr>
            <a:r>
              <a:rPr lang="en-US" sz="11343">
                <a:solidFill>
                  <a:srgbClr val="472156"/>
                </a:solidFill>
                <a:cs typeface="Amiko TH"/>
              </a:rPr>
              <a:t>วิธีการทดลอง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938232" y="234968"/>
            <a:ext cx="4584735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96456">
            <a:off x="-1640360" y="7071492"/>
            <a:ext cx="475013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1432" y="218405"/>
            <a:ext cx="7007642" cy="1340211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0.0000" end="0.0000"/>
                </p14:media>
              </p:ext>
            </p:extLst>
          </p:nvPr>
        </p:nvPicPr>
        <p:blipFill>
          <a:blip r:embed="rId8"/>
          <a:srcRect l="0" t="0" r="0" b="13213"/>
          <a:stretch>
            <a:fillRect/>
          </a:stretch>
        </p:blipFill>
        <p:spPr>
          <a:xfrm flipH="false" flipV="false" rot="-5400000">
            <a:off x="2119024" y="1296634"/>
            <a:ext cx="4925094" cy="76937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10800000">
            <a:off x="3731674" y="9225846"/>
            <a:ext cx="11603461" cy="23061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856202" y="-95250"/>
            <a:ext cx="14527189" cy="340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78"/>
              </a:lnSpc>
            </a:pPr>
            <a:r>
              <a:rPr lang="en-US" sz="11343">
                <a:solidFill>
                  <a:srgbClr val="472156"/>
                </a:solidFill>
                <a:cs typeface="Amiko TH"/>
              </a:rPr>
              <a:t>ผลการทดลอง</a:t>
            </a:r>
          </a:p>
          <a:p>
            <a:pPr algn="ctr">
              <a:lnSpc>
                <a:spcPts val="1247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89306" y="1687830"/>
            <a:ext cx="8638746" cy="683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472156"/>
                </a:solidFill>
                <a:cs typeface="Pridi Regular"/>
              </a:rPr>
              <a:t>เมื่อมีกระแสไฟเข้า จอจะแสดงรูปบ้านไว้ทางด้านซ้ายและมีข้อความว่า"WELCOME"เลื่อนหลังจากนั้นจะมีจุดเลื่อนจากขวาไปซ้ายโดยเริ่มจากแถวล่างสุดไล่ขึ้นบนจนเต็มหน้าจอ และมีcinnamonกระดิกหูเคลื่อนที่ไปซ้าย หลังจากนั้นจะมีรถถังเลื่อนมาอยู่ทางด้านขวาและยิงกระสุนออกมากลายเป็นตัวอักษรว่า"CRY" และจะวนลูปไปเรื่อยๆ แต่จะไม่แสดงรูปบ้านและคำว่า"WELCOME"แล้ว เมื่อวนลูปครบ3รอบจะจบการทำงานทันที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35135" y="7786904"/>
            <a:ext cx="2712136" cy="2500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0285">
            <a:off x="5486400" y="1952737"/>
            <a:ext cx="7315200" cy="19978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48358" y="2382468"/>
            <a:ext cx="12791285" cy="93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5900">
                <a:solidFill>
                  <a:srgbClr val="472156"/>
                </a:solidFill>
                <a:cs typeface="Amiko TH"/>
              </a:rPr>
              <a:t>นายศุภวัทน์  แบบขุนทด เลขที่ 11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2304318">
            <a:off x="15171539" y="3108004"/>
            <a:ext cx="1563939" cy="17377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193583" y="-125377"/>
            <a:ext cx="4584735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42343">
            <a:off x="-2514013" y="-40474"/>
            <a:ext cx="7315200" cy="31181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1978280" y="-1506485"/>
            <a:ext cx="4177462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0285">
            <a:off x="5486400" y="3940883"/>
            <a:ext cx="7315200" cy="19978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0285">
            <a:off x="5564756" y="5923569"/>
            <a:ext cx="7315200" cy="199784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0285">
            <a:off x="5564756" y="8015346"/>
            <a:ext cx="7315200" cy="199784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43345" y="5677368"/>
            <a:ext cx="3030833" cy="46096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029474" y="-76345"/>
            <a:ext cx="6312053" cy="125452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-8949579" y="8465673"/>
            <a:ext cx="17899157" cy="545706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3042209" y="8914618"/>
            <a:ext cx="17899157" cy="545706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3986418" y="7982184"/>
            <a:ext cx="17899157" cy="54570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846999" y="2717616"/>
            <a:ext cx="4824603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58762" y="99799"/>
            <a:ext cx="14527189" cy="21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7"/>
              </a:lnSpc>
            </a:pPr>
            <a:r>
              <a:rPr lang="en-US" sz="13643">
                <a:solidFill>
                  <a:srgbClr val="472156"/>
                </a:solidFill>
                <a:cs typeface="Amiko TH"/>
              </a:rPr>
              <a:t>จัดทำโดย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77322" y="4184416"/>
            <a:ext cx="10333356" cy="111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472156"/>
                </a:solidFill>
                <a:cs typeface="Amiko TH"/>
              </a:rPr>
              <a:t>นายธนวัฒน์ ปานนิล เลขที่ 13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29474" y="6173921"/>
            <a:ext cx="6229052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472156"/>
                </a:solidFill>
                <a:cs typeface="Amiko TH"/>
              </a:rPr>
              <a:t>นายภูริต  เจนสาริกิจ เลขที่ 22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63660" y="8256123"/>
            <a:ext cx="7717393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472156"/>
                </a:solidFill>
                <a:cs typeface="Amiko TH"/>
              </a:rPr>
              <a:t>นางสาวรลินทิพย์ สกุลอินทร์ เลขที่ 31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49331" y="8266044"/>
            <a:ext cx="2413040" cy="30496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94333">
            <a:off x="-2449498" y="8384317"/>
            <a:ext cx="3438803" cy="28585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30096" y="-314769"/>
            <a:ext cx="2394578" cy="23646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274677">
            <a:off x="15533788" y="-1298139"/>
            <a:ext cx="4691582" cy="30084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14765" y="-280900"/>
            <a:ext cx="4469153" cy="15027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842458" y="470476"/>
            <a:ext cx="7687412" cy="854156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584665" y="1028700"/>
            <a:ext cx="911867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22153" y="3175635"/>
            <a:ext cx="14527189" cy="40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4400">
                <a:solidFill>
                  <a:srgbClr val="472156"/>
                </a:solidFill>
                <a:latin typeface="Wedges"/>
              </a:rPr>
              <a:t>THANK YOU !</a:t>
            </a:r>
          </a:p>
          <a:p>
            <a:pPr algn="ctr">
              <a:lnSpc>
                <a:spcPts val="15840"/>
              </a:lnSpc>
            </a:pPr>
            <a:r>
              <a:rPr lang="en-US" sz="14400">
                <a:solidFill>
                  <a:srgbClr val="472156"/>
                </a:solidFill>
                <a:latin typeface="Wedges"/>
              </a:rPr>
              <a:t>For WATCHing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32077" y="2208360"/>
            <a:ext cx="15623847" cy="7236113"/>
          </a:xfrm>
          <a:prstGeom prst="rect">
            <a:avLst/>
          </a:prstGeom>
          <a:solidFill>
            <a:srgbClr val="371A9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33350">
            <a:off x="-1390799" y="7897104"/>
            <a:ext cx="3255836" cy="41148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633082" y="2429654"/>
            <a:ext cx="15136854" cy="6793524"/>
          </a:xfrm>
          <a:prstGeom prst="rect">
            <a:avLst/>
          </a:prstGeom>
          <a:solidFill>
            <a:srgbClr val="7DF8F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38226">
            <a:off x="-1317218" y="-399657"/>
            <a:ext cx="2525781" cy="23205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06581">
            <a:off x="15855124" y="-1854417"/>
            <a:ext cx="2808351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03917">
            <a:off x="-1425000" y="8723574"/>
            <a:ext cx="3438803" cy="285850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880406" y="2556341"/>
            <a:ext cx="14708866" cy="808727"/>
            <a:chOff x="0" y="0"/>
            <a:chExt cx="19611822" cy="1078302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9611822" cy="1078302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79806" y="223209"/>
              <a:ext cx="16112999" cy="574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66"/>
                </a:lnSpc>
              </a:pPr>
              <a:r>
                <a:rPr lang="en-US" sz="2547" spc="382">
                  <a:solidFill>
                    <a:srgbClr val="FFAAEC"/>
                  </a:solidFill>
                  <a:latin typeface="Kaniga"/>
                </a:rPr>
                <a:t>CODEING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97844" y="2717817"/>
            <a:ext cx="1809750" cy="485775"/>
            <a:chOff x="0" y="0"/>
            <a:chExt cx="2413000" cy="647700"/>
          </a:xfrm>
        </p:grpSpPr>
        <p:sp>
          <p:nvSpPr>
            <p:cNvPr name="AutoShape 12" id="12"/>
            <p:cNvSpPr/>
            <p:nvPr/>
          </p:nvSpPr>
          <p:spPr>
            <a:xfrm rot="0">
              <a:off x="1778000" y="12700"/>
              <a:ext cx="635000" cy="635000"/>
            </a:xfrm>
            <a:prstGeom prst="rect">
              <a:avLst/>
            </a:prstGeom>
            <a:solidFill>
              <a:srgbClr val="FFAAEC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889000" y="0"/>
              <a:ext cx="635000" cy="635000"/>
            </a:xfrm>
            <a:prstGeom prst="rect">
              <a:avLst/>
            </a:prstGeom>
            <a:solidFill>
              <a:srgbClr val="FFAAEC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0" y="0"/>
              <a:ext cx="635000" cy="635000"/>
            </a:xfrm>
            <a:prstGeom prst="rect">
              <a:avLst/>
            </a:prstGeom>
            <a:solidFill>
              <a:srgbClr val="FFAAEC"/>
            </a:solidFill>
          </p:spPr>
        </p:sp>
        <p:sp>
          <p:nvSpPr>
            <p:cNvPr name="AutoShape 15" id="15"/>
            <p:cNvSpPr/>
            <p:nvPr/>
          </p:nvSpPr>
          <p:spPr>
            <a:xfrm rot="2700000">
              <a:off x="254091" y="98358"/>
              <a:ext cx="126818" cy="438284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16" id="16"/>
            <p:cNvSpPr/>
            <p:nvPr/>
          </p:nvSpPr>
          <p:spPr>
            <a:xfrm rot="-2700000">
              <a:off x="254091" y="98358"/>
              <a:ext cx="126818" cy="438284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1879052" y="412421"/>
              <a:ext cx="432895" cy="127396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990052" y="412421"/>
              <a:ext cx="432895" cy="127396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990052" y="95183"/>
              <a:ext cx="432895" cy="127396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20" id="20"/>
            <p:cNvSpPr/>
            <p:nvPr/>
          </p:nvSpPr>
          <p:spPr>
            <a:xfrm rot="0">
              <a:off x="990052" y="95183"/>
              <a:ext cx="126818" cy="438284"/>
            </a:xfrm>
            <a:prstGeom prst="rect">
              <a:avLst/>
            </a:prstGeom>
            <a:solidFill>
              <a:srgbClr val="371A9F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1296129" y="95183"/>
              <a:ext cx="126818" cy="438284"/>
            </a:xfrm>
            <a:prstGeom prst="rect">
              <a:avLst/>
            </a:prstGeom>
            <a:solidFill>
              <a:srgbClr val="371A9F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9863" y="7917691"/>
            <a:ext cx="819409" cy="113021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62401" y="7863766"/>
            <a:ext cx="1238070" cy="123807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99754">
            <a:off x="-14251" y="7702250"/>
            <a:ext cx="2519255" cy="2799172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80406" y="253912"/>
            <a:ext cx="14527189" cy="195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7"/>
              </a:lnSpc>
            </a:pPr>
            <a:r>
              <a:rPr lang="en-US" sz="12143">
                <a:solidFill>
                  <a:srgbClr val="472156"/>
                </a:solidFill>
                <a:cs typeface="Amiko TH"/>
              </a:rPr>
              <a:t>คำสั่งที่ใช้ในการทดลอง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42918" y="4529111"/>
            <a:ext cx="13698132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ridi Regular"/>
              </a:rPr>
              <a:t>#include &lt;LedControlMS.h&gt;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ridi Regular"/>
              </a:rPr>
              <a:t>setup() : lc.shutdown(),lc.setIntensity(),lc.clearDisplay(),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ridi Regular"/>
              </a:rPr>
              <a:t>loop() : if(), for(), do while(), delay(), lc.setColumn(),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ridi Regular"/>
              </a:rPr>
              <a:t>lc.setRow(), lc.setLed(), exit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49244">
            <a:off x="-1317677" y="-554179"/>
            <a:ext cx="4510499" cy="17421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23872" y="0"/>
            <a:ext cx="2164128" cy="25956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84528">
            <a:off x="14566162" y="7349419"/>
            <a:ext cx="5858406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474901" y="7841116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322501" y="7993516"/>
            <a:ext cx="5858406" cy="48917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37888" b="0"/>
          <a:stretch>
            <a:fillRect/>
          </a:stretch>
        </p:blipFill>
        <p:spPr>
          <a:xfrm flipH="false" flipV="false" rot="0">
            <a:off x="5559819" y="1956861"/>
            <a:ext cx="7485197" cy="75199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43068" y="402636"/>
            <a:ext cx="11801863" cy="121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8"/>
              </a:lnSpc>
            </a:pPr>
            <a:r>
              <a:rPr lang="en-US" sz="8580">
                <a:solidFill>
                  <a:srgbClr val="472156"/>
                </a:solidFill>
                <a:latin typeface="Wedges"/>
              </a:rPr>
              <a:t>Flowchart ardunio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49244">
            <a:off x="-1317677" y="-554179"/>
            <a:ext cx="4510499" cy="17421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23872" y="0"/>
            <a:ext cx="2164128" cy="25956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84528">
            <a:off x="14566162" y="7349419"/>
            <a:ext cx="5858406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474901" y="7841116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322501" y="7993516"/>
            <a:ext cx="5858406" cy="48917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70749" y="2268196"/>
            <a:ext cx="10946503" cy="69901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43068" y="402636"/>
            <a:ext cx="11801863" cy="121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8"/>
              </a:lnSpc>
            </a:pPr>
            <a:r>
              <a:rPr lang="en-US" sz="8580">
                <a:solidFill>
                  <a:srgbClr val="472156"/>
                </a:solidFill>
                <a:latin typeface="Wedges"/>
              </a:rPr>
              <a:t>Flowchart ardunio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49244">
            <a:off x="-1317677" y="-554179"/>
            <a:ext cx="4510499" cy="17421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23872" y="0"/>
            <a:ext cx="2164128" cy="25956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84528">
            <a:off x="14566162" y="7349419"/>
            <a:ext cx="5858406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474901" y="7841116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322501" y="7993516"/>
            <a:ext cx="5858406" cy="48917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164468" y="1619327"/>
            <a:ext cx="7959064" cy="822831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43068" y="402636"/>
            <a:ext cx="11801863" cy="121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8"/>
              </a:lnSpc>
            </a:pPr>
            <a:r>
              <a:rPr lang="en-US" sz="8580">
                <a:solidFill>
                  <a:srgbClr val="472156"/>
                </a:solidFill>
                <a:latin typeface="Wedges"/>
              </a:rPr>
              <a:t>Flowchart ardunio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849244">
            <a:off x="-1317677" y="-554179"/>
            <a:ext cx="4510499" cy="17421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23872" y="0"/>
            <a:ext cx="2164128" cy="25956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84528">
            <a:off x="14566162" y="7349419"/>
            <a:ext cx="5858406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474901" y="7841116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049180">
            <a:off x="-2322501" y="7993516"/>
            <a:ext cx="5858406" cy="48917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762377" y="3351693"/>
            <a:ext cx="10489239" cy="514287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43068" y="402636"/>
            <a:ext cx="11801863" cy="121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8"/>
              </a:lnSpc>
            </a:pPr>
            <a:r>
              <a:rPr lang="en-US" sz="8580">
                <a:solidFill>
                  <a:srgbClr val="472156"/>
                </a:solidFill>
                <a:latin typeface="Wedges"/>
              </a:rPr>
              <a:t>Flowchart ardunio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660" t="0" r="4660" b="0"/>
          <a:stretch>
            <a:fillRect/>
          </a:stretch>
        </p:blipFill>
        <p:spPr>
          <a:xfrm flipH="false" flipV="false" rot="0">
            <a:off x="7285790" y="7558470"/>
            <a:ext cx="16230600" cy="545706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943070"/>
            <a:ext cx="32005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660" t="0" r="4660" b="0"/>
          <a:stretch>
            <a:fillRect/>
          </a:stretch>
        </p:blipFill>
        <p:spPr>
          <a:xfrm flipH="false" flipV="false" rot="0">
            <a:off x="-4914797" y="7329340"/>
            <a:ext cx="16230600" cy="54570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42502" y="0"/>
            <a:ext cx="3445498" cy="46877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00252" y="3612232"/>
            <a:ext cx="15562415" cy="317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6"/>
              </a:lnSpc>
            </a:pPr>
            <a:r>
              <a:rPr lang="en-US" sz="11315">
                <a:solidFill>
                  <a:srgbClr val="472156"/>
                </a:solidFill>
                <a:latin typeface="Wedges"/>
              </a:rPr>
              <a:t>Source code ardunio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1540" y="0"/>
            <a:ext cx="47364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391079">
            <a:off x="-2624670" y="7116919"/>
            <a:ext cx="5858406" cy="48917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3344">
            <a:off x="14860844" y="7348959"/>
            <a:ext cx="5858406" cy="48917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2563" r="0" b="2563"/>
          <a:stretch>
            <a:fillRect/>
          </a:stretch>
        </p:blipFill>
        <p:spPr>
          <a:xfrm flipH="false" flipV="false" rot="-10398537">
            <a:off x="-2782961" y="-1716099"/>
            <a:ext cx="6174987" cy="48917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088404">
            <a:off x="14330097" y="-2284320"/>
            <a:ext cx="5858406" cy="48917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68484" y="1919987"/>
            <a:ext cx="10911150" cy="695157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94688" y="2482315"/>
            <a:ext cx="4468132" cy="3821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94688" y="2482315"/>
            <a:ext cx="4468132" cy="38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D5A35239E88F42B4A43B511703763B" ma:contentTypeVersion="4" ma:contentTypeDescription="Create a new document." ma:contentTypeScope="" ma:versionID="f3abdf86d6a135f2ae320a3175e383d6">
  <xsd:schema xmlns:xsd="http://www.w3.org/2001/XMLSchema" xmlns:xs="http://www.w3.org/2001/XMLSchema" xmlns:p="http://schemas.microsoft.com/office/2006/metadata/properties" xmlns:ns2="1eb7ca00-70a7-41fd-9ded-ec881c2d124b" targetNamespace="http://schemas.microsoft.com/office/2006/metadata/properties" ma:root="true" ma:fieldsID="64a4d5501b29e0312c00a9f30aa9547d" ns2:_="">
    <xsd:import namespace="1eb7ca00-70a7-41fd-9ded-ec881c2d12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7ca00-70a7-41fd-9ded-ec881c2d12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3F6E3D-6359-430B-A83E-748004BDF445}"/>
</file>

<file path=customXml/itemProps2.xml><?xml version="1.0" encoding="utf-8"?>
<ds:datastoreItem xmlns:ds="http://schemas.openxmlformats.org/officeDocument/2006/customXml" ds:itemID="{DE050493-3B50-4A14-8C57-3F7F5B30F9D1}"/>
</file>

<file path=customXml/itemProps3.xml><?xml version="1.0" encoding="utf-8"?>
<ds:datastoreItem xmlns:ds="http://schemas.openxmlformats.org/officeDocument/2006/customXml" ds:itemID="{B3D7A7F5-69DA-43A6-80EC-E7268E0C909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OAEY YAM</dc:title>
  <cp:revision>1</cp:revision>
  <dcterms:created xsi:type="dcterms:W3CDTF">2006-08-16T00:00:00Z</dcterms:created>
  <dcterms:modified xsi:type="dcterms:W3CDTF">2011-08-01T06:04:30Z</dcterms:modified>
  <dc:identifier>DAFQZ6NpuQM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0x0101004ED5A35239E88F42B4A43B511703763B</vt:lpwstr>
  </property>
</Properties>
</file>